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5143500" type="screen16x9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 varScale="1">
        <p:scale>
          <a:sx n="97" d="100"/>
          <a:sy n="97" d="100"/>
        </p:scale>
        <p:origin x="63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25F26-FD48-44E0-962D-205C1E2A5600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35B4C-2E23-4F26-8D32-ADC15191B4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72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5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7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0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16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8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36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93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5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4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7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6766520" cy="1102519"/>
          </a:xfrm>
        </p:spPr>
        <p:txBody>
          <a:bodyPr/>
          <a:lstStyle/>
          <a:p>
            <a:r>
              <a:rPr lang="nl-NL" dirty="0" smtClean="0"/>
              <a:t>Blok 2 Rassenkennis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768752" cy="1314450"/>
          </a:xfrm>
        </p:spPr>
        <p:txBody>
          <a:bodyPr/>
          <a:lstStyle/>
          <a:p>
            <a:r>
              <a:rPr lang="nl-NL" dirty="0" smtClean="0"/>
              <a:t>Konijnen en knaagdieren</a:t>
            </a:r>
          </a:p>
          <a:p>
            <a:r>
              <a:rPr lang="nl-NL" dirty="0" smtClean="0"/>
              <a:t>Niveau 2, 3 en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9. Voskonijn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46" y="1063229"/>
            <a:ext cx="4970308" cy="331146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1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10. Teddy dwerg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63229"/>
            <a:ext cx="4464496" cy="337901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16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</a:t>
            </a:r>
            <a:r>
              <a:rPr lang="nl-NL" dirty="0" smtClean="0">
                <a:solidFill>
                  <a:srgbClr val="FF0000"/>
                </a:solidFill>
              </a:rPr>
              <a:t>Baard konijn/ Leeuwenkop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73" y="1131590"/>
            <a:ext cx="5093854" cy="33852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71600" y="267494"/>
            <a:ext cx="6768752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39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Belgische haas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35509"/>
            <a:ext cx="4320480" cy="361840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530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</a:t>
            </a:r>
            <a:r>
              <a:rPr lang="nl-NL" dirty="0" err="1" smtClean="0"/>
              <a:t>Lotharinger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63229"/>
            <a:ext cx="4608512" cy="345638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227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 smtClean="0"/>
              <a:t>Papilion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75606"/>
            <a:ext cx="4504402" cy="298191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74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Rijnlander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063229"/>
            <a:ext cx="4762500" cy="31623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892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err="1" smtClean="0"/>
              <a:t>Thuringer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58" y="1095360"/>
            <a:ext cx="4344483" cy="325836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29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Witte van </a:t>
            </a:r>
            <a:r>
              <a:rPr lang="nl-NL" dirty="0" err="1" smtClean="0"/>
              <a:t>hottot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203598"/>
            <a:ext cx="5080000" cy="33909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38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Blauwe/ witte wener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68" y="1072228"/>
            <a:ext cx="3888432" cy="24808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63638"/>
            <a:ext cx="2779524" cy="251269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91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1.Franse hangoor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dirty="0" smtClean="0"/>
          </a:p>
          <a:p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13104"/>
          <a:stretch/>
        </p:blipFill>
        <p:spPr>
          <a:xfrm>
            <a:off x="2442115" y="1200151"/>
            <a:ext cx="4074101" cy="281175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94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Japanner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7574"/>
            <a:ext cx="4762500" cy="357187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587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Witte nieuwzeelander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78021"/>
            <a:ext cx="4038600" cy="334327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07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861715"/>
          </a:xfrm>
        </p:spPr>
        <p:txBody>
          <a:bodyPr>
            <a:normAutofit/>
          </a:bodyPr>
          <a:lstStyle/>
          <a:p>
            <a:r>
              <a:rPr lang="nl-NL" dirty="0" smtClean="0"/>
              <a:t>Haarstructuren</a:t>
            </a:r>
            <a:br>
              <a:rPr lang="nl-NL" dirty="0" smtClean="0"/>
            </a:br>
            <a:r>
              <a:rPr lang="nl-NL" dirty="0" smtClean="0"/>
              <a:t>1.Cavia Gladhaar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23678"/>
            <a:ext cx="3984104" cy="265814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63688" y="991021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97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Borstelhaar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75606"/>
            <a:ext cx="4982908" cy="300617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5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864095"/>
          </a:xfrm>
        </p:spPr>
        <p:txBody>
          <a:bodyPr/>
          <a:lstStyle/>
          <a:p>
            <a:r>
              <a:rPr lang="nl-NL" dirty="0" smtClean="0"/>
              <a:t>3. Amerikaans en Engels gekruind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4" y="1779662"/>
            <a:ext cx="3357194" cy="23762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9662"/>
            <a:ext cx="2542406" cy="258992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83568" y="627533"/>
            <a:ext cx="7776864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49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4.Langhaar of </a:t>
            </a:r>
            <a:r>
              <a:rPr lang="nl-NL" dirty="0" err="1" smtClean="0"/>
              <a:t>Peruvian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03597"/>
            <a:ext cx="4763008" cy="318168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45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US Teddy/ Rex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5606"/>
            <a:ext cx="4082973" cy="23762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499742"/>
            <a:ext cx="3464661" cy="201622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86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Skinny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35646"/>
            <a:ext cx="6885879" cy="208823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30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Sheltie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81488"/>
            <a:ext cx="5400600" cy="311221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Tessel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30288"/>
            <a:ext cx="4752528" cy="317454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93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smtClean="0">
                <a:solidFill>
                  <a:srgbClr val="FF0000"/>
                </a:solidFill>
              </a:rPr>
              <a:t>Vlaamse reus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31590"/>
            <a:ext cx="5080000" cy="31877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127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005731"/>
          </a:xfrm>
        </p:spPr>
        <p:txBody>
          <a:bodyPr>
            <a:normAutofit/>
          </a:bodyPr>
          <a:lstStyle/>
          <a:p>
            <a:r>
              <a:rPr lang="nl-NL" dirty="0" smtClean="0"/>
              <a:t>Kleurslagen</a:t>
            </a:r>
            <a:br>
              <a:rPr lang="nl-NL" dirty="0" smtClean="0"/>
            </a:br>
            <a:r>
              <a:rPr lang="nl-NL" dirty="0" smtClean="0"/>
              <a:t>9. Bont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558" y="1898614"/>
            <a:ext cx="3408634" cy="254965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91680" y="1208843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87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Driekleur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915566"/>
            <a:ext cx="4752528" cy="355980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699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</a:t>
            </a:r>
            <a:r>
              <a:rPr lang="nl-NL" dirty="0" err="1" smtClean="0"/>
              <a:t>Agouti</a:t>
            </a:r>
            <a:r>
              <a:rPr lang="nl-NL" dirty="0" smtClean="0"/>
              <a:t> goud/ zilver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1299"/>
            <a:ext cx="3024336" cy="242491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643758"/>
            <a:ext cx="3514474" cy="158417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99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Rood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63229"/>
            <a:ext cx="4824535" cy="326641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82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Satijn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16" y="1175902"/>
            <a:ext cx="5266871" cy="283600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93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Overige knaagdieren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Hamsters, Ratten, Muizen, Chinchilla, </a:t>
            </a:r>
            <a:r>
              <a:rPr lang="nl-NL" dirty="0" err="1"/>
              <a:t>D</a:t>
            </a:r>
            <a:r>
              <a:rPr lang="nl-NL" dirty="0" err="1" smtClean="0"/>
              <a:t>egoe</a:t>
            </a:r>
            <a:r>
              <a:rPr lang="nl-NL" dirty="0" smtClean="0"/>
              <a:t> en </a:t>
            </a:r>
            <a:r>
              <a:rPr lang="nl-NL" dirty="0" err="1" smtClean="0"/>
              <a:t>Boeroendoek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2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14.Syrische hamster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63229"/>
            <a:ext cx="4859117" cy="323738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40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Russische dwerghamster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03598"/>
            <a:ext cx="4369668" cy="327725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87624" y="267494"/>
            <a:ext cx="6552728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89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49281"/>
            <a:ext cx="8229600" cy="857250"/>
          </a:xfrm>
        </p:spPr>
        <p:txBody>
          <a:bodyPr/>
          <a:lstStyle/>
          <a:p>
            <a:r>
              <a:rPr lang="nl-NL" dirty="0" smtClean="0"/>
              <a:t>16. </a:t>
            </a:r>
            <a:r>
              <a:rPr lang="nl-NL" dirty="0" err="1" smtClean="0"/>
              <a:t>Campbelli</a:t>
            </a:r>
            <a:r>
              <a:rPr lang="nl-NL" dirty="0" smtClean="0"/>
              <a:t> dwerghamster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7613"/>
            <a:ext cx="4680520" cy="311839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8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</a:t>
            </a:r>
            <a:r>
              <a:rPr lang="nl-NL" dirty="0" err="1" smtClean="0"/>
              <a:t>Roborovski</a:t>
            </a:r>
            <a:r>
              <a:rPr lang="nl-NL" dirty="0" smtClean="0"/>
              <a:t> dwerghamster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82" y="1203598"/>
            <a:ext cx="4674636" cy="311447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408712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998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smtClean="0">
                <a:solidFill>
                  <a:srgbClr val="FF0000"/>
                </a:solidFill>
              </a:rPr>
              <a:t>Nederlandse Hangoor Dwerg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1419622"/>
            <a:ext cx="4368800" cy="28829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99592" y="267494"/>
            <a:ext cx="684076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96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Chinese dwerghamster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924" y="1091606"/>
            <a:ext cx="5178152" cy="344994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3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Mongoolse gerbil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01004"/>
            <a:ext cx="4896544" cy="326844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62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Dikstaart Gerbil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290" y="1063229"/>
            <a:ext cx="4466989" cy="336811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52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21.Tamme Rat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7" y="1319569"/>
            <a:ext cx="4392488" cy="272796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644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A. Japanner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7" y="1200468"/>
            <a:ext cx="5371008" cy="309947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582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B. Husky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131590"/>
            <a:ext cx="4953000" cy="31242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01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C. Rex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98256"/>
            <a:ext cx="5083515" cy="338746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2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D. Naaktrat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063229"/>
            <a:ext cx="5184576" cy="345009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E. </a:t>
            </a:r>
            <a:r>
              <a:rPr lang="nl-NL" dirty="0" err="1" smtClean="0"/>
              <a:t>Dumbo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88564"/>
            <a:ext cx="5328592" cy="355017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44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Kleurmuis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065844"/>
            <a:ext cx="5616624" cy="317461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85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4.Kleurdwerg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38" y="1080917"/>
            <a:ext cx="3603724" cy="314965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6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A. Wit (rood en donker oog)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75606"/>
            <a:ext cx="3161928" cy="210663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95686"/>
            <a:ext cx="3233936" cy="215461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259632" y="267494"/>
            <a:ext cx="648072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297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B.Eenkleurig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347614"/>
            <a:ext cx="4386064" cy="292221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60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C. Goud- </a:t>
            </a:r>
            <a:r>
              <a:rPr lang="nl-NL" dirty="0" err="1" smtClean="0"/>
              <a:t>agouti</a:t>
            </a:r>
            <a:r>
              <a:rPr lang="nl-NL" dirty="0" smtClean="0"/>
              <a:t>/ zilver- </a:t>
            </a:r>
            <a:r>
              <a:rPr lang="nl-NL" dirty="0" err="1" smtClean="0"/>
              <a:t>agouti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23678"/>
            <a:ext cx="3593840" cy="239439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1630"/>
            <a:ext cx="3450094" cy="229862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19672" y="267494"/>
            <a:ext cx="6624736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65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D. Driekleur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138237"/>
            <a:ext cx="4219575" cy="286702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793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 Sinaï Stekelmuis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1200150"/>
            <a:ext cx="4362450" cy="27432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07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</a:t>
            </a:r>
            <a:r>
              <a:rPr lang="nl-NL" dirty="0" err="1" smtClean="0"/>
              <a:t>Veeltepelmuis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7614"/>
            <a:ext cx="2533650" cy="23812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9622"/>
            <a:ext cx="3674213" cy="2759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59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25. Sugar glider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43025"/>
            <a:ext cx="4713312" cy="304008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910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26.Chinchilla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63229"/>
            <a:ext cx="4725144" cy="354385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25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27. </a:t>
            </a:r>
            <a:r>
              <a:rPr lang="nl-NL" dirty="0" err="1" smtClean="0"/>
              <a:t>Degoe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273460"/>
            <a:ext cx="3390503" cy="32895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466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28. </a:t>
            </a:r>
            <a:r>
              <a:rPr lang="nl-NL" dirty="0" err="1" smtClean="0"/>
              <a:t>Boeroendoek</a:t>
            </a:r>
            <a:r>
              <a:rPr lang="nl-NL" dirty="0" smtClean="0"/>
              <a:t> (Aziatische grondeekhoorn)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563638"/>
            <a:ext cx="3638732" cy="295647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47664" y="205978"/>
            <a:ext cx="6480720" cy="1282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015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r>
              <a:rPr lang="nl-NL" dirty="0" smtClean="0">
                <a:solidFill>
                  <a:srgbClr val="FF0000"/>
                </a:solidFill>
              </a:rPr>
              <a:t>. Pooltje 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67" y="915566"/>
            <a:ext cx="3350865" cy="368595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39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28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6. Hollander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98542"/>
            <a:ext cx="3888432" cy="320406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016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7. Rex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1063229"/>
            <a:ext cx="4392488" cy="304838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47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8. Angora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26" y="1203598"/>
            <a:ext cx="3754748" cy="300379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267494"/>
            <a:ext cx="6120680" cy="93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89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16-9</Template>
  <TotalTime>382</TotalTime>
  <Words>228</Words>
  <Application>Microsoft Office PowerPoint</Application>
  <PresentationFormat>Diavoorstelling (16:9)</PresentationFormat>
  <Paragraphs>62</Paragraphs>
  <Slides>60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60</vt:i4>
      </vt:variant>
    </vt:vector>
  </HeadingPairs>
  <TitlesOfParts>
    <vt:vector size="63" baseType="lpstr">
      <vt:lpstr>Arial</vt:lpstr>
      <vt:lpstr>Calibri</vt:lpstr>
      <vt:lpstr>Kantoorthema</vt:lpstr>
      <vt:lpstr>Blok 2 Rassenkennis</vt:lpstr>
      <vt:lpstr>1.Franse hangoor</vt:lpstr>
      <vt:lpstr>2. Vlaamse reus</vt:lpstr>
      <vt:lpstr>3. Nederlandse Hangoor Dwerg</vt:lpstr>
      <vt:lpstr>4.Kleurdwerg</vt:lpstr>
      <vt:lpstr>5. Pooltje </vt:lpstr>
      <vt:lpstr>6. Hollander</vt:lpstr>
      <vt:lpstr>7. Rex</vt:lpstr>
      <vt:lpstr>8. Angora</vt:lpstr>
      <vt:lpstr>9. Voskonijn</vt:lpstr>
      <vt:lpstr>10. Teddy dwerg</vt:lpstr>
      <vt:lpstr>11. Baard konijn/ Leeuwenkop</vt:lpstr>
      <vt:lpstr>12. Belgische haas</vt:lpstr>
      <vt:lpstr>13. Lotharinger</vt:lpstr>
      <vt:lpstr>14. Papilion</vt:lpstr>
      <vt:lpstr>15. Rijnlander</vt:lpstr>
      <vt:lpstr>16. Thuringer</vt:lpstr>
      <vt:lpstr>17. Witte van hottot</vt:lpstr>
      <vt:lpstr>18. Blauwe/ witte wener</vt:lpstr>
      <vt:lpstr>19. Japanner</vt:lpstr>
      <vt:lpstr>20. Witte nieuwzeelander</vt:lpstr>
      <vt:lpstr>Haarstructuren 1.Cavia Gladhaar</vt:lpstr>
      <vt:lpstr>2. Borstelhaar</vt:lpstr>
      <vt:lpstr>3. Amerikaans en Engels gekruind</vt:lpstr>
      <vt:lpstr>4.Langhaar of Peruvian</vt:lpstr>
      <vt:lpstr>5. US Teddy/ Rex</vt:lpstr>
      <vt:lpstr>6. Skinny</vt:lpstr>
      <vt:lpstr>7. Sheltie</vt:lpstr>
      <vt:lpstr>8. Tessel</vt:lpstr>
      <vt:lpstr>Kleurslagen 9. Bont</vt:lpstr>
      <vt:lpstr>10. Driekleur</vt:lpstr>
      <vt:lpstr>11. Agouti goud/ zilver</vt:lpstr>
      <vt:lpstr>12. Rood</vt:lpstr>
      <vt:lpstr>14. Satijn</vt:lpstr>
      <vt:lpstr>Overige knaagdieren</vt:lpstr>
      <vt:lpstr>14.Syrische hamster</vt:lpstr>
      <vt:lpstr>15. Russische dwerghamster</vt:lpstr>
      <vt:lpstr>16. Campbelli dwerghamster</vt:lpstr>
      <vt:lpstr>17. Roborovski dwerghamster</vt:lpstr>
      <vt:lpstr>18. Chinese dwerghamster</vt:lpstr>
      <vt:lpstr>19. Mongoolse gerbil</vt:lpstr>
      <vt:lpstr>20. Dikstaart Gerbil</vt:lpstr>
      <vt:lpstr>21.Tamme Rat</vt:lpstr>
      <vt:lpstr>A. Japanner</vt:lpstr>
      <vt:lpstr>B. Husky</vt:lpstr>
      <vt:lpstr>C. Rex</vt:lpstr>
      <vt:lpstr>D. Naaktrat</vt:lpstr>
      <vt:lpstr>E. Dumbo</vt:lpstr>
      <vt:lpstr>22. Kleurmuis</vt:lpstr>
      <vt:lpstr>A. Wit (rood en donker oog)</vt:lpstr>
      <vt:lpstr>B.Eenkleurig</vt:lpstr>
      <vt:lpstr>C. Goud- agouti/ zilver- agouti</vt:lpstr>
      <vt:lpstr>D. Driekleur</vt:lpstr>
      <vt:lpstr>23. Sinaï Stekelmuis</vt:lpstr>
      <vt:lpstr>24. Veeltepelmuis</vt:lpstr>
      <vt:lpstr>25. Sugar glider</vt:lpstr>
      <vt:lpstr>26.Chinchilla</vt:lpstr>
      <vt:lpstr>27. Degoe</vt:lpstr>
      <vt:lpstr>28. Boeroendoek (Aziatische grondeekhoorn)</vt:lpstr>
      <vt:lpstr>PowerPoint-presentatie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 2 Rassenkennis</dc:title>
  <dc:creator>Wies Temming - Pondes</dc:creator>
  <cp:lastModifiedBy>Weijden, Yorike van der</cp:lastModifiedBy>
  <cp:revision>27</cp:revision>
  <cp:lastPrinted>2017-10-06T09:48:02Z</cp:lastPrinted>
  <dcterms:created xsi:type="dcterms:W3CDTF">2017-09-21T07:47:25Z</dcterms:created>
  <dcterms:modified xsi:type="dcterms:W3CDTF">2017-11-15T11:23:09Z</dcterms:modified>
</cp:coreProperties>
</file>